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2A0C034-4095-416C-8796-FA091B029B80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D330776-9AD7-4471-803D-E84FC7C07E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C034-4095-416C-8796-FA091B029B80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0776-9AD7-4471-803D-E84FC7C07E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C034-4095-416C-8796-FA091B029B80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0776-9AD7-4471-803D-E84FC7C07E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2A0C034-4095-416C-8796-FA091B029B80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0776-9AD7-4471-803D-E84FC7C07E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2A0C034-4095-416C-8796-FA091B029B80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D330776-9AD7-4471-803D-E84FC7C07E2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2A0C034-4095-416C-8796-FA091B029B80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D330776-9AD7-4471-803D-E84FC7C07E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2A0C034-4095-416C-8796-FA091B029B80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D330776-9AD7-4471-803D-E84FC7C07E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C034-4095-416C-8796-FA091B029B80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0776-9AD7-4471-803D-E84FC7C07E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2A0C034-4095-416C-8796-FA091B029B80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D330776-9AD7-4471-803D-E84FC7C07E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2A0C034-4095-416C-8796-FA091B029B80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D330776-9AD7-4471-803D-E84FC7C07E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2A0C034-4095-416C-8796-FA091B029B80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D330776-9AD7-4471-803D-E84FC7C07E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2A0C034-4095-416C-8796-FA091B029B80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D330776-9AD7-4471-803D-E84FC7C07E2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What Shape Am I??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Berlin Sans FB" pitchFamily="34" charset="0"/>
              </a:rPr>
              <a:t>By: </a:t>
            </a:r>
            <a:r>
              <a:rPr lang="en-US" sz="3200" dirty="0" err="1" smtClean="0">
                <a:latin typeface="Berlin Sans FB" pitchFamily="34" charset="0"/>
              </a:rPr>
              <a:t>Mrs</a:t>
            </a:r>
            <a:r>
              <a:rPr lang="en-US" sz="3200" dirty="0" smtClean="0">
                <a:latin typeface="Berlin Sans FB" pitchFamily="34" charset="0"/>
              </a:rPr>
              <a:t> Boghetich</a:t>
            </a:r>
            <a:endParaRPr lang="en-US" sz="32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200400" y="2514600"/>
            <a:ext cx="24384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Shape Am I?</a:t>
            </a:r>
            <a:endParaRPr lang="en-US" dirty="0"/>
          </a:p>
        </p:txBody>
      </p:sp>
      <p:sp>
        <p:nvSpPr>
          <p:cNvPr id="9" name="Heart 8"/>
          <p:cNvSpPr/>
          <p:nvPr/>
        </p:nvSpPr>
        <p:spPr>
          <a:xfrm>
            <a:off x="1066800" y="4876800"/>
            <a:ext cx="1676400" cy="15240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have four sides</a:t>
            </a:r>
            <a:endParaRPr 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6477000" y="2743200"/>
            <a:ext cx="2362200" cy="1905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My sides are equal</a:t>
            </a:r>
            <a:endParaRPr lang="en-US" sz="2000" dirty="0"/>
          </a:p>
        </p:txBody>
      </p:sp>
      <p:sp>
        <p:nvSpPr>
          <p:cNvPr id="14" name="7-Point Star 13"/>
          <p:cNvSpPr/>
          <p:nvPr/>
        </p:nvSpPr>
        <p:spPr>
          <a:xfrm>
            <a:off x="4038600" y="4648200"/>
            <a:ext cx="2209800" cy="15240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My sides are parallel</a:t>
            </a:r>
            <a:endParaRPr lang="en-US" dirty="0"/>
          </a:p>
        </p:txBody>
      </p:sp>
      <p:sp>
        <p:nvSpPr>
          <p:cNvPr id="15" name="Heart 14"/>
          <p:cNvSpPr/>
          <p:nvPr/>
        </p:nvSpPr>
        <p:spPr>
          <a:xfrm>
            <a:off x="5562600" y="838200"/>
            <a:ext cx="2362200" cy="1600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My angles are not all equal.</a:t>
            </a:r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2590800" y="457200"/>
            <a:ext cx="2362200" cy="167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 am also known as a RHOMBUS</a:t>
            </a:r>
            <a:endParaRPr lang="en-US" sz="1400" dirty="0"/>
          </a:p>
        </p:txBody>
      </p:sp>
      <p:sp>
        <p:nvSpPr>
          <p:cNvPr id="17" name="Flowchart: Decision 16"/>
          <p:cNvSpPr/>
          <p:nvPr/>
        </p:nvSpPr>
        <p:spPr>
          <a:xfrm>
            <a:off x="304800" y="1905000"/>
            <a:ext cx="2209800" cy="25908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 am </a:t>
            </a:r>
          </a:p>
          <a:p>
            <a:pPr algn="ctr"/>
            <a:r>
              <a:rPr lang="en-US" sz="1400" dirty="0" smtClean="0"/>
              <a:t>a diamond</a:t>
            </a:r>
            <a:endParaRPr lang="en-US" sz="1400" dirty="0"/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2514600" y="3886200"/>
            <a:ext cx="11430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743200" y="57912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324600" y="48006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V="1">
            <a:off x="7467600" y="2209800"/>
            <a:ext cx="685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V="1">
            <a:off x="4495800" y="762000"/>
            <a:ext cx="1066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1905000" y="13716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Do I Do THAT???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First, make sure you have a shape or solid that you are going to describe.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Second, make sure that you have AT LEAST 4 clues that could help someone guess what it is.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Last, make sure your clues are correct (spelling and punctuation, too!)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Now, that you are ready…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choose a shape for your starting point.</a:t>
            </a:r>
          </a:p>
          <a:p>
            <a:pPr lvl="1"/>
            <a:r>
              <a:rPr lang="en-US" dirty="0" smtClean="0"/>
              <a:t>Insert</a:t>
            </a:r>
            <a:r>
              <a:rPr lang="en-US" dirty="0" smtClean="0">
                <a:sym typeface="Wingdings" pitchFamily="2" charset="2"/>
              </a:rPr>
              <a:t> Shapes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Then, right click and choose EDIT TEXT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Type the label for your shape.</a:t>
            </a:r>
          </a:p>
          <a:p>
            <a:pPr lvl="1">
              <a:buNone/>
            </a:pPr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**Your center shape should say: “What Shape Am I?”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399032"/>
          </a:xfrm>
        </p:spPr>
        <p:txBody>
          <a:bodyPr/>
          <a:lstStyle/>
          <a:p>
            <a:r>
              <a:rPr lang="en-US" dirty="0" smtClean="0"/>
              <a:t>You are on your way!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r>
              <a:rPr lang="en-US" dirty="0" smtClean="0"/>
              <a:t>Once you have your center shape, add another shape that will have your first clue in it.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Insert Shape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Right click to edit text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Type in your first clue.</a:t>
            </a:r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Now add an arrow from the center to your first clue</a:t>
            </a:r>
          </a:p>
          <a:p>
            <a:pPr lvl="1"/>
            <a:r>
              <a:rPr lang="en-US" dirty="0" smtClean="0"/>
              <a:t>Insert</a:t>
            </a:r>
            <a:r>
              <a:rPr lang="en-US" dirty="0" smtClean="0">
                <a:sym typeface="Wingdings" pitchFamily="2" charset="2"/>
              </a:rPr>
              <a:t> Shape LINES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make them appear??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ANIMATIONS on the top tab</a:t>
            </a:r>
          </a:p>
          <a:p>
            <a:pPr lvl="1"/>
            <a:r>
              <a:rPr lang="en-US" dirty="0" smtClean="0"/>
              <a:t>Choose CUSTOM ANIMATIONS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Then click on the first arrow</a:t>
            </a:r>
          </a:p>
          <a:p>
            <a:pPr lvl="1">
              <a:buNone/>
            </a:pPr>
            <a:r>
              <a:rPr lang="en-US" dirty="0" smtClean="0"/>
              <a:t>Add EFFECT</a:t>
            </a:r>
          </a:p>
          <a:p>
            <a:pPr lvl="1">
              <a:buNone/>
            </a:pPr>
            <a:r>
              <a:rPr lang="en-US" dirty="0" smtClean="0"/>
              <a:t>Choose ENTRANCE</a:t>
            </a:r>
          </a:p>
          <a:p>
            <a:pPr lvl="1">
              <a:buNone/>
            </a:pPr>
            <a:r>
              <a:rPr lang="en-US" dirty="0" smtClean="0"/>
              <a:t>Start: On CLICK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Task…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AT LEAST 3 ‘What Shape Am I?”</a:t>
            </a:r>
          </a:p>
          <a:p>
            <a:r>
              <a:rPr lang="en-US" dirty="0" smtClean="0"/>
              <a:t>One of them needs to be a polygon</a:t>
            </a:r>
          </a:p>
          <a:p>
            <a:r>
              <a:rPr lang="en-US" dirty="0" smtClean="0"/>
              <a:t>Two of them need to be solids</a:t>
            </a:r>
          </a:p>
          <a:p>
            <a:endParaRPr lang="en-US" dirty="0" smtClean="0"/>
          </a:p>
          <a:p>
            <a:r>
              <a:rPr lang="en-US" dirty="0" smtClean="0"/>
              <a:t>**Make sure that each shape/solid has 4 </a:t>
            </a:r>
            <a:r>
              <a:rPr lang="en-US" smtClean="0"/>
              <a:t>good clues!!!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615</TotalTime>
  <Words>274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What Shape Am I??</vt:lpstr>
      <vt:lpstr>Slide 2</vt:lpstr>
      <vt:lpstr>How Do I Do THAT???</vt:lpstr>
      <vt:lpstr>Now, that you are ready…</vt:lpstr>
      <vt:lpstr>You are on your way!</vt:lpstr>
      <vt:lpstr>How do I make them appear??</vt:lpstr>
      <vt:lpstr>Your Task…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Shape Am I??</dc:title>
  <dc:creator>Windows User</dc:creator>
  <cp:lastModifiedBy>Windows User</cp:lastModifiedBy>
  <cp:revision>8</cp:revision>
  <dcterms:created xsi:type="dcterms:W3CDTF">2012-02-29T18:03:24Z</dcterms:created>
  <dcterms:modified xsi:type="dcterms:W3CDTF">2012-03-01T04:18:53Z</dcterms:modified>
</cp:coreProperties>
</file>