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3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39320-C6B9-4A3B-99E6-28E3B33CB9C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0499C-F7D6-4B74-B203-71DDCF0B6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8E4DF-B4DF-4E45-BED2-A7B7CDEFFD9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E5C0-A06F-451D-A180-FEE8A9401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11F2-08AB-4FEC-9F58-9BA56E9C3640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609E5-BA85-4D14-BC63-591CFC77A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oghetb@hpisd.org" TargetMode="External"/><Relationship Id="rId2" Type="http://schemas.openxmlformats.org/officeDocument/2006/relationships/hyperlink" Target="http://boghetichclass.weebly.com/teacher-technology-tip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tinyurl.com/3ngq5u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620000" cy="2895600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Finding Your Voice: Using </a:t>
            </a:r>
            <a:r>
              <a:rPr lang="en-US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VoiceThread</a:t>
            </a:r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 in and Elementary Classroom</a:t>
            </a:r>
            <a:endParaRPr lang="en-US" sz="5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Blair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Boghetich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Hyer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 Elementary-4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 grade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Highland Park ISD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pic>
        <p:nvPicPr>
          <p:cNvPr id="3074" name="Picture 2" descr="C:\Users\BoghetB\AppData\Local\Microsoft\Windows\Temporary Internet Files\Content.IE5\W3VN3S8L\MC9000567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33400"/>
            <a:ext cx="4191000" cy="2439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Presenter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bcTeacher" pitchFamily="2" charset="0"/>
              </a:rPr>
              <a:t>Visit my </a:t>
            </a:r>
            <a:r>
              <a:rPr lang="en-US" dirty="0" err="1" smtClean="0">
                <a:latin typeface="AbcTeacher" pitchFamily="2" charset="0"/>
              </a:rPr>
              <a:t>weebly</a:t>
            </a:r>
            <a:r>
              <a:rPr lang="en-US" dirty="0" smtClean="0">
                <a:latin typeface="AbcTeacher" pitchFamily="2" charset="0"/>
              </a:rPr>
              <a:t> for </a:t>
            </a:r>
            <a:r>
              <a:rPr lang="en-US" dirty="0" smtClean="0">
                <a:latin typeface="AbcTeacher" pitchFamily="2" charset="0"/>
              </a:rPr>
              <a:t>all handouts and more information </a:t>
            </a:r>
            <a:r>
              <a:rPr lang="en-US" dirty="0" smtClean="0">
                <a:latin typeface="AbcTeacher" pitchFamily="2" charset="0"/>
              </a:rPr>
              <a:t>on getting started with </a:t>
            </a:r>
            <a:r>
              <a:rPr lang="en-US" dirty="0" err="1" smtClean="0">
                <a:latin typeface="AbcTeacher" pitchFamily="2" charset="0"/>
              </a:rPr>
              <a:t>Voicethread</a:t>
            </a:r>
            <a:r>
              <a:rPr lang="en-US" dirty="0" smtClean="0">
                <a:latin typeface="AbcTeacher" pitchFamily="2" charset="0"/>
              </a:rPr>
              <a:t>. </a:t>
            </a:r>
            <a:r>
              <a:rPr lang="en-US" dirty="0">
                <a:latin typeface="AbcTeacher" pitchFamily="2" charset="0"/>
              </a:rPr>
              <a:t>  </a:t>
            </a:r>
            <a:r>
              <a:rPr lang="en-US" dirty="0" smtClean="0">
                <a:latin typeface="AbcTeacher" pitchFamily="2" charset="0"/>
                <a:hlinkClick r:id="rId2"/>
              </a:rPr>
              <a:t>http://boghetichclass.weebly.com/teacher-technology-tips.html</a:t>
            </a:r>
            <a:r>
              <a:rPr lang="en-US" dirty="0" smtClean="0">
                <a:latin typeface="AbcTeacher" pitchFamily="2" charset="0"/>
              </a:rPr>
              <a:t> </a:t>
            </a:r>
          </a:p>
          <a:p>
            <a:endParaRPr lang="en-US" dirty="0" smtClean="0">
              <a:latin typeface="AbcTeacher" pitchFamily="2" charset="0"/>
            </a:endParaRPr>
          </a:p>
          <a:p>
            <a:r>
              <a:rPr lang="en-US" dirty="0" smtClean="0">
                <a:latin typeface="AbcTeacher" pitchFamily="2" charset="0"/>
              </a:rPr>
              <a:t>Email me with any questions </a:t>
            </a:r>
            <a:r>
              <a:rPr lang="en-US" dirty="0" smtClean="0">
                <a:latin typeface="AbcTeacher" pitchFamily="2" charset="0"/>
                <a:hlinkClick r:id="rId3"/>
              </a:rPr>
              <a:t>boghetb@hpisd.org</a:t>
            </a:r>
            <a:endParaRPr lang="en-US" dirty="0" smtClean="0">
              <a:latin typeface="AbcTeacher" pitchFamily="2" charset="0"/>
            </a:endParaRPr>
          </a:p>
          <a:p>
            <a:endParaRPr lang="en-US" dirty="0" smtClean="0">
              <a:latin typeface="AbcTeacher" pitchFamily="2" charset="0"/>
            </a:endParaRPr>
          </a:p>
          <a:p>
            <a:r>
              <a:rPr lang="en-US" b="1" dirty="0" smtClean="0">
                <a:latin typeface="AbcTeacher" pitchFamily="2" charset="0"/>
              </a:rPr>
              <a:t>Resources</a:t>
            </a:r>
          </a:p>
          <a:p>
            <a:pPr lvl="1">
              <a:buNone/>
            </a:pPr>
            <a:r>
              <a:rPr lang="en-US" sz="2400" dirty="0" err="1" smtClean="0">
                <a:latin typeface="AbcTeacher" pitchFamily="2" charset="0"/>
              </a:rPr>
              <a:t>Brunvand</a:t>
            </a:r>
            <a:r>
              <a:rPr lang="en-US" sz="2400" dirty="0" smtClean="0">
                <a:latin typeface="AbcTeacher" pitchFamily="2" charset="0"/>
              </a:rPr>
              <a:t>, S. &amp; Byrd, S. Using </a:t>
            </a:r>
            <a:r>
              <a:rPr lang="en-US" sz="2400" dirty="0" err="1" smtClean="0">
                <a:latin typeface="AbcTeacher" pitchFamily="2" charset="0"/>
              </a:rPr>
              <a:t>VoiceThread</a:t>
            </a:r>
            <a:r>
              <a:rPr lang="en-US" sz="2400" dirty="0" smtClean="0">
                <a:latin typeface="AbcTeacher" pitchFamily="2" charset="0"/>
              </a:rPr>
              <a:t> to promote learning engagement and </a:t>
            </a:r>
            <a:r>
              <a:rPr lang="en-US" sz="2400" dirty="0" smtClean="0">
                <a:latin typeface="AbcTeacher" pitchFamily="2" charset="0"/>
              </a:rPr>
              <a:t>success </a:t>
            </a:r>
            <a:r>
              <a:rPr lang="en-US" sz="2400" dirty="0" smtClean="0">
                <a:latin typeface="AbcTeacher" pitchFamily="2" charset="0"/>
              </a:rPr>
              <a:t>for all students</a:t>
            </a:r>
            <a:r>
              <a:rPr lang="en-US" sz="2400" i="1" dirty="0" smtClean="0">
                <a:latin typeface="AbcTeacher" pitchFamily="2" charset="0"/>
              </a:rPr>
              <a:t>. Teaching Exceptional Children</a:t>
            </a:r>
            <a:r>
              <a:rPr lang="en-US" sz="2400" dirty="0" smtClean="0">
                <a:latin typeface="AbcTeacher" pitchFamily="2" charset="0"/>
              </a:rPr>
              <a:t>. (43)4, 28-37</a:t>
            </a:r>
            <a:r>
              <a:rPr lang="en-US" sz="2400" dirty="0" smtClean="0">
                <a:latin typeface="AbcTeacher" pitchFamily="2" charset="0"/>
              </a:rPr>
              <a:t>.</a:t>
            </a:r>
          </a:p>
          <a:p>
            <a:pPr lvl="1">
              <a:buNone/>
            </a:pPr>
            <a:endParaRPr lang="en-US" sz="2400" dirty="0" smtClean="0">
              <a:latin typeface="AbcTeacher" pitchFamily="2" charset="0"/>
            </a:endParaRPr>
          </a:p>
          <a:p>
            <a:pPr>
              <a:buNone/>
            </a:pPr>
            <a:r>
              <a:rPr lang="en-US" sz="2200" dirty="0" smtClean="0">
                <a:latin typeface="AbcTeacher" pitchFamily="2" charset="0"/>
                <a:hlinkClick r:id="rId4"/>
              </a:rPr>
              <a:t>http</a:t>
            </a:r>
            <a:r>
              <a:rPr lang="en-US" sz="2200" dirty="0" smtClean="0">
                <a:latin typeface="AbcTeacher" pitchFamily="2" charset="0"/>
                <a:hlinkClick r:id="rId4"/>
              </a:rPr>
              <a:t>://tinyurl.com/3ngq5uo</a:t>
            </a:r>
            <a:r>
              <a:rPr lang="en-US" sz="2200" dirty="0" smtClean="0">
                <a:latin typeface="AbcTeacher" pitchFamily="2" charset="0"/>
              </a:rPr>
              <a:t> </a:t>
            </a:r>
            <a:endParaRPr lang="en-US" sz="2200" dirty="0" smtClean="0">
              <a:latin typeface="AbcTeacher" pitchFamily="2" charset="0"/>
            </a:endParaRPr>
          </a:p>
          <a:p>
            <a:pPr>
              <a:buNone/>
            </a:pPr>
            <a:r>
              <a:rPr lang="en-US" sz="2200" dirty="0" smtClean="0">
                <a:latin typeface="AbcTeacher" pitchFamily="2" charset="0"/>
              </a:rPr>
              <a:t> </a:t>
            </a:r>
            <a:endParaRPr lang="en-US" sz="2200" dirty="0" smtClean="0">
              <a:latin typeface="AbcTeacher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BoghetB\AppData\Local\Microsoft\Windows\Temporary Internet Files\Content.IE5\DSS35VNF\MC90044145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334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bcTeacher" pitchFamily="2" charset="0"/>
              </a:rPr>
              <a:t>Interactive, multimedia slide show</a:t>
            </a:r>
          </a:p>
          <a:p>
            <a:r>
              <a:rPr lang="en-US" dirty="0" smtClean="0">
                <a:latin typeface="AbcTeacher" pitchFamily="2" charset="0"/>
              </a:rPr>
              <a:t>Users can work collaborative and actively  over documents, pictures, and videos</a:t>
            </a:r>
          </a:p>
          <a:p>
            <a:r>
              <a:rPr lang="en-US" dirty="0" smtClean="0">
                <a:latin typeface="AbcTeacher" pitchFamily="2" charset="0"/>
              </a:rPr>
              <a:t>Students can participate and work at their own pace</a:t>
            </a:r>
          </a:p>
          <a:p>
            <a:r>
              <a:rPr lang="en-US" smtClean="0">
                <a:latin typeface="AbcTeacher" pitchFamily="2" charset="0"/>
              </a:rPr>
              <a:t>Flexible</a:t>
            </a:r>
            <a:endParaRPr lang="en-US" dirty="0" smtClean="0">
              <a:latin typeface="AbcTeacher" pitchFamily="2" charset="0"/>
            </a:endParaRPr>
          </a:p>
          <a:p>
            <a:r>
              <a:rPr lang="en-US" dirty="0" smtClean="0">
                <a:latin typeface="AbcTeacher" pitchFamily="2" charset="0"/>
              </a:rPr>
              <a:t>Easily accessible </a:t>
            </a:r>
            <a:endParaRPr lang="en-US" dirty="0">
              <a:latin typeface="AbcTeacher" pitchFamily="2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705600" cy="113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bcTeacher" pitchFamily="2" charset="0"/>
              </a:rPr>
              <a:t>Who Can Benefit From It?</a:t>
            </a:r>
            <a:endParaRPr lang="en-US" b="1" dirty="0"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bcTeacher" pitchFamily="2" charset="0"/>
              </a:rPr>
              <a:t>General Ed Students</a:t>
            </a:r>
          </a:p>
          <a:p>
            <a:r>
              <a:rPr lang="en-US" dirty="0" smtClean="0">
                <a:latin typeface="AbcTeacher" pitchFamily="2" charset="0"/>
              </a:rPr>
              <a:t>Students with special needs</a:t>
            </a:r>
          </a:p>
          <a:p>
            <a:pPr lvl="1"/>
            <a:r>
              <a:rPr lang="en-US" dirty="0" smtClean="0">
                <a:latin typeface="AbcTeacher" pitchFamily="2" charset="0"/>
              </a:rPr>
              <a:t>Learning disabilities</a:t>
            </a:r>
          </a:p>
          <a:p>
            <a:pPr lvl="1"/>
            <a:r>
              <a:rPr lang="en-US" dirty="0" smtClean="0">
                <a:latin typeface="AbcTeacher" pitchFamily="2" charset="0"/>
              </a:rPr>
              <a:t>Attention deficit hyperactive disorder</a:t>
            </a:r>
          </a:p>
          <a:p>
            <a:pPr lvl="1"/>
            <a:r>
              <a:rPr lang="en-US" dirty="0" smtClean="0">
                <a:latin typeface="AbcTeacher" pitchFamily="2" charset="0"/>
              </a:rPr>
              <a:t>Emotional or behavioral problems</a:t>
            </a:r>
            <a:endParaRPr lang="en-US" dirty="0" smtClean="0"/>
          </a:p>
          <a:p>
            <a:pPr lvl="1"/>
            <a:endParaRPr lang="en-US" dirty="0" smtClean="0">
              <a:latin typeface="AbcTeacher" pitchFamily="2" charset="0"/>
            </a:endParaRPr>
          </a:p>
          <a:p>
            <a:pPr lvl="1">
              <a:buNone/>
            </a:pPr>
            <a:r>
              <a:rPr lang="en-US" dirty="0" smtClean="0">
                <a:latin typeface="AbcTeacher" pitchFamily="2" charset="0"/>
              </a:rPr>
              <a:t>*Layout and features are designed for engagement, motivation and promoting independent learners</a:t>
            </a:r>
            <a:endParaRPr lang="en-US" dirty="0" smtClean="0">
              <a:latin typeface="AbcTeacher" pitchFamily="2" charset="0"/>
            </a:endParaRPr>
          </a:p>
        </p:txBody>
      </p:sp>
      <p:pic>
        <p:nvPicPr>
          <p:cNvPr id="25603" name="Picture 3" descr="C:\Users\BoghetB\AppData\Local\Microsoft\Windows\Temporary Internet Files\Content.IE5\DSS35VNF\MC9004154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0"/>
            <a:ext cx="1776743" cy="1529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LANGUAGE ARTS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AbcTeacher" pitchFamily="2" charset="0"/>
              </a:rPr>
              <a:t>Create sentences with spelling words</a:t>
            </a:r>
          </a:p>
          <a:p>
            <a:pPr lvl="0"/>
            <a:r>
              <a:rPr lang="en-US" dirty="0">
                <a:latin typeface="AbcTeacher" pitchFamily="2" charset="0"/>
              </a:rPr>
              <a:t>Identify/label types of speech</a:t>
            </a:r>
          </a:p>
          <a:p>
            <a:pPr lvl="0"/>
            <a:r>
              <a:rPr lang="en-US" dirty="0">
                <a:latin typeface="AbcTeacher" pitchFamily="2" charset="0"/>
              </a:rPr>
              <a:t>Identify/label/create figurative language</a:t>
            </a:r>
          </a:p>
          <a:p>
            <a:pPr lvl="0"/>
            <a:r>
              <a:rPr lang="en-US" dirty="0">
                <a:latin typeface="AbcTeacher" pitchFamily="2" charset="0"/>
              </a:rPr>
              <a:t>Demonstrate understanding of vocabulary</a:t>
            </a:r>
          </a:p>
          <a:p>
            <a:pPr lvl="0"/>
            <a:r>
              <a:rPr lang="en-US" dirty="0">
                <a:latin typeface="AbcTeacher" pitchFamily="2" charset="0"/>
              </a:rPr>
              <a:t>Brainstorming for writing</a:t>
            </a:r>
          </a:p>
          <a:p>
            <a:pPr lvl="0"/>
            <a:r>
              <a:rPr lang="en-US" dirty="0">
                <a:latin typeface="AbcTeacher" pitchFamily="2" charset="0"/>
              </a:rPr>
              <a:t>Peer editing/revising </a:t>
            </a:r>
          </a:p>
          <a:p>
            <a:pPr lvl="0"/>
            <a:r>
              <a:rPr lang="en-US" dirty="0">
                <a:latin typeface="AbcTeacher" pitchFamily="2" charset="0"/>
              </a:rPr>
              <a:t>Working with Quotations (adding them to a picture)</a:t>
            </a:r>
          </a:p>
          <a:p>
            <a:r>
              <a:rPr lang="en-US" dirty="0">
                <a:latin typeface="AbcTeacher" pitchFamily="2" charset="0"/>
              </a:rPr>
              <a:t>Analyze  “good writing samples” </a:t>
            </a:r>
          </a:p>
        </p:txBody>
      </p:sp>
      <p:pic>
        <p:nvPicPr>
          <p:cNvPr id="4" name="Picture 3" descr="C:\Users\BoghetB\AppData\Local\Microsoft\Windows\Temporary Internet Files\Content.IE5\24S3NAQY\MC90008856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READING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bcTeacher" pitchFamily="2" charset="0"/>
              </a:rPr>
              <a:t>Analyze/create story maps</a:t>
            </a:r>
          </a:p>
          <a:p>
            <a:pPr lvl="0"/>
            <a:r>
              <a:rPr lang="en-US" dirty="0">
                <a:latin typeface="AbcTeacher" pitchFamily="2" charset="0"/>
              </a:rPr>
              <a:t>Complete Venn-diagrams</a:t>
            </a:r>
          </a:p>
          <a:p>
            <a:pPr lvl="0"/>
            <a:r>
              <a:rPr lang="en-US" dirty="0">
                <a:latin typeface="AbcTeacher" pitchFamily="2" charset="0"/>
              </a:rPr>
              <a:t>Discuss story elements</a:t>
            </a:r>
          </a:p>
          <a:p>
            <a:pPr lvl="0"/>
            <a:r>
              <a:rPr lang="en-US" dirty="0">
                <a:latin typeface="AbcTeacher" pitchFamily="2" charset="0"/>
              </a:rPr>
              <a:t>Book clubs/book discussion</a:t>
            </a:r>
          </a:p>
          <a:p>
            <a:pPr lvl="0"/>
            <a:r>
              <a:rPr lang="en-US" dirty="0">
                <a:latin typeface="AbcTeacher" pitchFamily="2" charset="0"/>
              </a:rPr>
              <a:t>Character a</a:t>
            </a:r>
            <a:r>
              <a:rPr lang="en-US" dirty="0" smtClean="0">
                <a:latin typeface="AbcTeacher" pitchFamily="2" charset="0"/>
              </a:rPr>
              <a:t>nalysis </a:t>
            </a:r>
            <a:r>
              <a:rPr lang="en-US" dirty="0">
                <a:latin typeface="AbcTeacher" pitchFamily="2" charset="0"/>
              </a:rPr>
              <a:t>(</a:t>
            </a:r>
            <a:r>
              <a:rPr lang="en-US" dirty="0" err="1">
                <a:latin typeface="AbcTeacher" pitchFamily="2" charset="0"/>
              </a:rPr>
              <a:t>inferencing</a:t>
            </a:r>
            <a:r>
              <a:rPr lang="en-US" dirty="0">
                <a:latin typeface="AbcTeacher" pitchFamily="2" charset="0"/>
              </a:rPr>
              <a:t>)</a:t>
            </a:r>
          </a:p>
          <a:p>
            <a:r>
              <a:rPr lang="en-US" dirty="0">
                <a:latin typeface="AbcTeacher" pitchFamily="2" charset="0"/>
              </a:rPr>
              <a:t>Work on </a:t>
            </a:r>
            <a:r>
              <a:rPr lang="en-US" dirty="0" smtClean="0">
                <a:latin typeface="AbcTeacher" pitchFamily="2" charset="0"/>
              </a:rPr>
              <a:t>fluency </a:t>
            </a:r>
            <a:r>
              <a:rPr lang="en-US" dirty="0">
                <a:latin typeface="AbcTeacher" pitchFamily="2" charset="0"/>
              </a:rPr>
              <a:t>by listening to themselves </a:t>
            </a:r>
            <a:r>
              <a:rPr lang="en-US" dirty="0" smtClean="0">
                <a:latin typeface="AbcTeacher" pitchFamily="2" charset="0"/>
              </a:rPr>
              <a:t>read</a:t>
            </a:r>
            <a:endParaRPr lang="en-US" dirty="0">
              <a:latin typeface="AbcTeacher" pitchFamily="2" charset="0"/>
            </a:endParaRPr>
          </a:p>
        </p:txBody>
      </p:sp>
      <p:pic>
        <p:nvPicPr>
          <p:cNvPr id="4" name="Picture 3" descr="C:\Users\BoghetB\AppData\Local\Microsoft\Windows\Temporary Internet Files\Content.IE5\W3VN3S8L\MC90023205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1430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MATH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bcTeacher" pitchFamily="2" charset="0"/>
              </a:rPr>
              <a:t>Identify/label geometric shapes</a:t>
            </a:r>
          </a:p>
          <a:p>
            <a:pPr lvl="0"/>
            <a:r>
              <a:rPr lang="en-US" dirty="0">
                <a:latin typeface="AbcTeacher" pitchFamily="2" charset="0"/>
              </a:rPr>
              <a:t>Solve problems, showing work and discuss thinking</a:t>
            </a:r>
          </a:p>
          <a:p>
            <a:pPr lvl="0"/>
            <a:r>
              <a:rPr lang="en-US" dirty="0">
                <a:latin typeface="AbcTeacher" pitchFamily="2" charset="0"/>
              </a:rPr>
              <a:t>Demonstrate understanding of concepts</a:t>
            </a:r>
          </a:p>
          <a:p>
            <a:pPr lvl="0"/>
            <a:r>
              <a:rPr lang="en-US" dirty="0">
                <a:latin typeface="AbcTeacher" pitchFamily="2" charset="0"/>
              </a:rPr>
              <a:t>Describe probability </a:t>
            </a:r>
          </a:p>
          <a:p>
            <a:pPr lvl="0"/>
            <a:r>
              <a:rPr lang="en-US" dirty="0">
                <a:latin typeface="AbcTeacher" pitchFamily="2" charset="0"/>
              </a:rPr>
              <a:t>Estimate and measure items around the school</a:t>
            </a:r>
          </a:p>
          <a:p>
            <a:r>
              <a:rPr lang="en-US" dirty="0">
                <a:latin typeface="AbcTeacher" pitchFamily="2" charset="0"/>
              </a:rPr>
              <a:t>Interpret graphs</a:t>
            </a:r>
          </a:p>
        </p:txBody>
      </p:sp>
      <p:pic>
        <p:nvPicPr>
          <p:cNvPr id="4" name="Picture 3" descr="C:\Users\BoghetB\AppData\Local\Microsoft\Windows\Temporary Internet Files\Content.IE5\W3VN3S8L\MC900445732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02920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SCIENCE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bcTeacher" pitchFamily="2" charset="0"/>
              </a:rPr>
              <a:t>Identify layers of soil</a:t>
            </a:r>
          </a:p>
          <a:p>
            <a:pPr lvl="0"/>
            <a:r>
              <a:rPr lang="en-US" dirty="0">
                <a:latin typeface="AbcTeacher" pitchFamily="2" charset="0"/>
              </a:rPr>
              <a:t>Identify and discuss cycles (moon phases, water, rock)</a:t>
            </a:r>
          </a:p>
          <a:p>
            <a:pPr lvl="0"/>
            <a:r>
              <a:rPr lang="en-US" dirty="0" smtClean="0">
                <a:latin typeface="AbcTeacher" pitchFamily="2" charset="0"/>
              </a:rPr>
              <a:t>Identify and analyze </a:t>
            </a:r>
            <a:r>
              <a:rPr lang="en-US" dirty="0">
                <a:latin typeface="AbcTeacher" pitchFamily="2" charset="0"/>
              </a:rPr>
              <a:t>causes/effects (ex. Weathering and erosion)</a:t>
            </a:r>
          </a:p>
          <a:p>
            <a:pPr lvl="0"/>
            <a:r>
              <a:rPr lang="en-US" dirty="0">
                <a:latin typeface="AbcTeacher" pitchFamily="2" charset="0"/>
              </a:rPr>
              <a:t>Identify and discuss animal adaptations</a:t>
            </a:r>
          </a:p>
          <a:p>
            <a:r>
              <a:rPr lang="en-US" dirty="0">
                <a:latin typeface="AbcTeacher" pitchFamily="2" charset="0"/>
              </a:rPr>
              <a:t>Describe an experiment/discuss scientific process</a:t>
            </a:r>
          </a:p>
        </p:txBody>
      </p:sp>
      <p:pic>
        <p:nvPicPr>
          <p:cNvPr id="4" name="Picture 3" descr="C:\Users\BoghetB\AppData\Local\Microsoft\Windows\Temporary Internet Files\Content.IE5\DSS35VNF\MC90023397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TEXAS HISTORY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bcTeacher" pitchFamily="2" charset="0"/>
              </a:rPr>
              <a:t>Create/identify timelines of Explorers</a:t>
            </a:r>
          </a:p>
          <a:p>
            <a:pPr lvl="0"/>
            <a:r>
              <a:rPr lang="en-US" dirty="0">
                <a:latin typeface="AbcTeacher" pitchFamily="2" charset="0"/>
              </a:rPr>
              <a:t>Compare and Contrast Native American Tribes</a:t>
            </a:r>
          </a:p>
          <a:p>
            <a:pPr lvl="0"/>
            <a:r>
              <a:rPr lang="en-US" dirty="0">
                <a:latin typeface="AbcTeacher" pitchFamily="2" charset="0"/>
              </a:rPr>
              <a:t>Discuss battles of the Texas Revolution</a:t>
            </a:r>
          </a:p>
          <a:p>
            <a:r>
              <a:rPr lang="en-US" dirty="0">
                <a:latin typeface="AbcTeacher" pitchFamily="2" charset="0"/>
              </a:rPr>
              <a:t>Report on Explorer from their point of view </a:t>
            </a:r>
          </a:p>
        </p:txBody>
      </p:sp>
      <p:pic>
        <p:nvPicPr>
          <p:cNvPr id="1026" name="Picture 2" descr="C:\Users\BoghetB\AppData\Local\Microsoft\Windows\Temporary Internet Files\Content.IE5\W3VN3S8L\MC9004374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572000"/>
            <a:ext cx="1828800" cy="181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cTeacher" pitchFamily="2" charset="0"/>
              </a:rPr>
              <a:t>OTHER IDEAS…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cTeac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AbcTeacher" pitchFamily="2" charset="0"/>
              </a:rPr>
              <a:t>Have </a:t>
            </a:r>
            <a:r>
              <a:rPr lang="en-US" sz="2400" dirty="0">
                <a:latin typeface="AbcTeacher" pitchFamily="2" charset="0"/>
              </a:rPr>
              <a:t>students create a </a:t>
            </a:r>
            <a:r>
              <a:rPr lang="en-US" sz="2400" dirty="0" err="1">
                <a:latin typeface="AbcTeacher" pitchFamily="2" charset="0"/>
              </a:rPr>
              <a:t>Voicethread</a:t>
            </a:r>
            <a:r>
              <a:rPr lang="en-US" sz="2400" dirty="0">
                <a:latin typeface="AbcTeacher" pitchFamily="2" charset="0"/>
              </a:rPr>
              <a:t> to teach other kids concepts</a:t>
            </a:r>
          </a:p>
          <a:p>
            <a:r>
              <a:rPr lang="en-US" sz="2400" dirty="0" smtClean="0">
                <a:latin typeface="AbcTeacher" pitchFamily="2" charset="0"/>
              </a:rPr>
              <a:t>Classmates </a:t>
            </a:r>
            <a:r>
              <a:rPr lang="en-US" sz="2400" dirty="0">
                <a:latin typeface="AbcTeacher" pitchFamily="2" charset="0"/>
              </a:rPr>
              <a:t>can create lessons for students who were </a:t>
            </a:r>
            <a:r>
              <a:rPr lang="en-US" sz="2400" dirty="0" smtClean="0">
                <a:latin typeface="AbcTeacher" pitchFamily="2" charset="0"/>
              </a:rPr>
              <a:t>absent</a:t>
            </a:r>
            <a:endParaRPr lang="en-US" sz="2400" dirty="0">
              <a:latin typeface="AbcTeacher" pitchFamily="2" charset="0"/>
            </a:endParaRPr>
          </a:p>
          <a:p>
            <a:r>
              <a:rPr lang="en-US" sz="2400" dirty="0" smtClean="0">
                <a:latin typeface="AbcTeacher" pitchFamily="2" charset="0"/>
              </a:rPr>
              <a:t>Pre-assessment- </a:t>
            </a:r>
            <a:r>
              <a:rPr lang="en-US" sz="2400" dirty="0">
                <a:latin typeface="AbcTeacher" pitchFamily="2" charset="0"/>
              </a:rPr>
              <a:t>students can tell you what they know about a topic </a:t>
            </a:r>
          </a:p>
          <a:p>
            <a:r>
              <a:rPr lang="en-US" sz="2400" dirty="0" smtClean="0">
                <a:latin typeface="AbcTeacher" pitchFamily="2" charset="0"/>
              </a:rPr>
              <a:t>Use </a:t>
            </a:r>
            <a:r>
              <a:rPr lang="en-US" sz="2400" dirty="0">
                <a:latin typeface="AbcTeacher" pitchFamily="2" charset="0"/>
              </a:rPr>
              <a:t>to create a KWL</a:t>
            </a:r>
          </a:p>
          <a:p>
            <a:r>
              <a:rPr lang="en-US" sz="2400" dirty="0" smtClean="0">
                <a:latin typeface="AbcTeacher" pitchFamily="2" charset="0"/>
              </a:rPr>
              <a:t>View </a:t>
            </a:r>
            <a:r>
              <a:rPr lang="en-US" sz="2400" dirty="0">
                <a:latin typeface="AbcTeacher" pitchFamily="2" charset="0"/>
              </a:rPr>
              <a:t>and discuss videos</a:t>
            </a:r>
          </a:p>
          <a:p>
            <a:r>
              <a:rPr lang="en-US" sz="2400" dirty="0" smtClean="0">
                <a:latin typeface="AbcTeacher" pitchFamily="2" charset="0"/>
              </a:rPr>
              <a:t>Upload </a:t>
            </a:r>
            <a:r>
              <a:rPr lang="en-US" sz="2400" dirty="0">
                <a:latin typeface="AbcTeacher" pitchFamily="2" charset="0"/>
              </a:rPr>
              <a:t>pictures from a field trip and have students discuss what they learned, enjoyed, would have preferred</a:t>
            </a:r>
          </a:p>
          <a:p>
            <a:r>
              <a:rPr lang="en-US" sz="2400" dirty="0" smtClean="0">
                <a:latin typeface="AbcTeacher" pitchFamily="2" charset="0"/>
              </a:rPr>
              <a:t>Digital </a:t>
            </a:r>
            <a:r>
              <a:rPr lang="en-US" sz="2400" dirty="0">
                <a:latin typeface="AbcTeacher" pitchFamily="2" charset="0"/>
              </a:rPr>
              <a:t>portfolio of student work (peers, parents, </a:t>
            </a:r>
            <a:r>
              <a:rPr lang="en-US" sz="2400" dirty="0" smtClean="0">
                <a:latin typeface="AbcTeacher" pitchFamily="2" charset="0"/>
              </a:rPr>
              <a:t>teachers </a:t>
            </a:r>
            <a:r>
              <a:rPr lang="en-US" sz="2400" dirty="0">
                <a:latin typeface="AbcTeacher" pitchFamily="2" charset="0"/>
              </a:rPr>
              <a:t>can comment)</a:t>
            </a:r>
          </a:p>
        </p:txBody>
      </p:sp>
      <p:pic>
        <p:nvPicPr>
          <p:cNvPr id="2050" name="Picture 2" descr="C:\Users\BoghetB\AppData\Local\Microsoft\Windows\Temporary Internet Files\Content.IE5\DSS35VNF\MC9003841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55668">
            <a:off x="635896" y="141386"/>
            <a:ext cx="1155248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377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</vt:lpstr>
      <vt:lpstr>Slide 2</vt:lpstr>
      <vt:lpstr>Who Can Benefit From It?</vt:lpstr>
      <vt:lpstr>LANGUAGE ARTS</vt:lpstr>
      <vt:lpstr>READING</vt:lpstr>
      <vt:lpstr>MATH</vt:lpstr>
      <vt:lpstr>SCIENCE</vt:lpstr>
      <vt:lpstr>TEXAS HISTORY</vt:lpstr>
      <vt:lpstr>OTHER IDEAS…</vt:lpstr>
      <vt:lpstr>Presenter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Windows User</dc:creator>
  <cp:lastModifiedBy>Windows User</cp:lastModifiedBy>
  <cp:revision>20</cp:revision>
  <dcterms:created xsi:type="dcterms:W3CDTF">2011-10-30T15:18:52Z</dcterms:created>
  <dcterms:modified xsi:type="dcterms:W3CDTF">2011-11-29T19:58:04Z</dcterms:modified>
</cp:coreProperties>
</file>